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7"/>
  </p:notesMasterIdLst>
  <p:sldIdLst>
    <p:sldId id="256" r:id="rId5"/>
    <p:sldId id="267" r:id="rId6"/>
    <p:sldId id="264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7" autoAdjust="0"/>
    <p:restoredTop sz="94671" autoAdjust="0"/>
  </p:normalViewPr>
  <p:slideViewPr>
    <p:cSldViewPr snapToGrid="0" snapToObjects="1">
      <p:cViewPr>
        <p:scale>
          <a:sx n="77" d="100"/>
          <a:sy n="77" d="100"/>
        </p:scale>
        <p:origin x="-3432" y="-2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843C0-5E96-47F4-98CA-8EA1F5C614BA}" type="datetimeFigureOut">
              <a:rPr lang="es-MX" smtClean="0"/>
              <a:t>06/10/14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2FB92-E458-4387-AD55-C9B06C771F8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993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78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12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7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16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7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845933"/>
            <a:ext cx="4040188" cy="3280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845933"/>
            <a:ext cx="4041775" cy="3280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4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3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6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44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71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2254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506815"/>
            <a:ext cx="8229600" cy="3619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65B8-2DBB-B143-A3E2-3FCC39341494}" type="datetimeFigureOut">
              <a:rPr lang="es-ES" smtClean="0"/>
              <a:t>06/10/14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83AA-44AE-054A-BC1F-D5A62CC76A1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72329" y="1364832"/>
            <a:ext cx="3903886" cy="1359318"/>
          </a:xfrm>
        </p:spPr>
        <p:txBody>
          <a:bodyPr>
            <a:noAutofit/>
          </a:bodyPr>
          <a:lstStyle/>
          <a:p>
            <a:pPr algn="l"/>
            <a:r>
              <a:rPr lang="es-ES" sz="2000" dirty="0" smtClean="0">
                <a:solidFill>
                  <a:schemeClr val="bg1"/>
                </a:solidFill>
              </a:rPr>
              <a:t>PRESENTACIÓN DE EXÁMEN DE GRADO DE INGENIERO MECÁNICO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50246" y="674567"/>
            <a:ext cx="1189655" cy="389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100" dirty="0" smtClean="0">
                <a:solidFill>
                  <a:schemeClr val="bg1"/>
                </a:solidFill>
              </a:rPr>
              <a:t>FACULTAD </a:t>
            </a:r>
          </a:p>
          <a:p>
            <a:pPr algn="l"/>
            <a:r>
              <a:rPr lang="es-ES" sz="1100" dirty="0" smtClean="0">
                <a:solidFill>
                  <a:schemeClr val="bg1"/>
                </a:solidFill>
              </a:rPr>
              <a:t>DE INGENIERÍA</a:t>
            </a:r>
            <a:endParaRPr lang="es-ES" sz="1100" dirty="0">
              <a:solidFill>
                <a:schemeClr val="bg1"/>
              </a:solidFill>
            </a:endParaRPr>
          </a:p>
        </p:txBody>
      </p:sp>
      <p:pic>
        <p:nvPicPr>
          <p:cNvPr id="3" name="Imagen 2" descr="emblem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8" y="270352"/>
            <a:ext cx="1886335" cy="80843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29" y="270352"/>
            <a:ext cx="639706" cy="8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120385" y="571638"/>
            <a:ext cx="7430491" cy="1134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smtClean="0">
                <a:solidFill>
                  <a:schemeClr val="bg1"/>
                </a:solidFill>
              </a:rPr>
              <a:t>EGEL O / OPCIÓN A CURSO A NO TRABAJO RECEPCIONAL</a:t>
            </a:r>
            <a:br>
              <a:rPr lang="es-MX" sz="2400" b="1" smtClean="0">
                <a:solidFill>
                  <a:schemeClr val="bg1"/>
                </a:solidFill>
              </a:rPr>
            </a:br>
            <a:r>
              <a:rPr lang="es-MX" sz="2400" b="1" smtClean="0">
                <a:solidFill>
                  <a:schemeClr val="bg1"/>
                </a:solidFill>
              </a:rPr>
              <a:t/>
            </a:r>
            <a:br>
              <a:rPr lang="es-MX" sz="2400" b="1" smtClean="0">
                <a:solidFill>
                  <a:schemeClr val="bg1"/>
                </a:solidFill>
              </a:rPr>
            </a:br>
            <a:r>
              <a:rPr lang="es-MX" sz="2400" smtClean="0">
                <a:solidFill>
                  <a:schemeClr val="tx2"/>
                </a:solidFill>
              </a:rPr>
              <a:t>a) Descripción en la preparación del examen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5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385" y="571638"/>
            <a:ext cx="7430491" cy="1134409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chemeClr val="bg1"/>
                </a:solidFill>
              </a:rPr>
              <a:t>4. SITUACIÓN LABORAL ACTUAL (DESCRIPCIÓN)</a:t>
            </a:r>
            <a:r>
              <a:rPr lang="es-MX" sz="2400" b="1" dirty="0">
                <a:solidFill>
                  <a:schemeClr val="bg1"/>
                </a:solidFill>
              </a:rPr>
              <a:t/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04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385" y="571638"/>
            <a:ext cx="7430491" cy="1134409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chemeClr val="bg1"/>
                </a:solidFill>
              </a:rPr>
              <a:t>5. PROYECTO A FUTURO</a:t>
            </a:r>
            <a:r>
              <a:rPr lang="es-MX" sz="2400" b="1" dirty="0">
                <a:solidFill>
                  <a:schemeClr val="bg1"/>
                </a:solidFill>
              </a:rPr>
              <a:t/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03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4910" y="1692874"/>
            <a:ext cx="5502360" cy="1878227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solidFill>
                  <a:schemeClr val="bg1"/>
                </a:solidFill>
              </a:rPr>
              <a:t>NOMBRE:</a:t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CLAVE DE LA FACULTAD:</a:t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CLAVE ÚNICA:</a:t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ASESOR:</a:t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GENERACIÓN:</a:t>
            </a:r>
            <a:r>
              <a:rPr lang="es-ES" sz="2400" b="1" dirty="0" smtClean="0">
                <a:solidFill>
                  <a:schemeClr val="bg1"/>
                </a:solidFill>
              </a:rPr>
              <a:t/>
            </a:r>
            <a:br>
              <a:rPr lang="es-ES" sz="2400" b="1" dirty="0" smtClean="0">
                <a:solidFill>
                  <a:schemeClr val="bg1"/>
                </a:solidFill>
              </a:rPr>
            </a:b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 descr="emblem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4" y="327677"/>
            <a:ext cx="1886335" cy="8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9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385" y="571638"/>
            <a:ext cx="7430491" cy="1134409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chemeClr val="bg1"/>
                </a:solidFill>
              </a:rPr>
              <a:t>PLAN DE ESTUDIOS IM</a:t>
            </a:r>
            <a:r>
              <a:rPr lang="es-MX" sz="2400" b="1" dirty="0">
                <a:solidFill>
                  <a:schemeClr val="bg1"/>
                </a:solidFill>
              </a:rPr>
              <a:t/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tx2"/>
                </a:solidFill>
              </a:rPr>
              <a:t>a) Materias de mayor impacto.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8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385" y="571638"/>
            <a:ext cx="7430491" cy="1134409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bg1"/>
                </a:solidFill>
              </a:rPr>
              <a:t>PLAN DE ESTUDIOS IM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tx2"/>
                </a:solidFill>
              </a:rPr>
              <a:t>b) Materias de menor trascendencia para tu formación.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39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385" y="571638"/>
            <a:ext cx="7430491" cy="1134409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bg1"/>
                </a:solidFill>
              </a:rPr>
              <a:t>PLAN DE ESTUDIOS IM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tx2"/>
                </a:solidFill>
              </a:rPr>
              <a:t>c) Modificaciones necesarias al Plan de estudios de IM.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76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385" y="571638"/>
            <a:ext cx="7430491" cy="1134409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bg1"/>
                </a:solidFill>
              </a:rPr>
              <a:t>SERVICIO SOCIAL Y PRÁCTICAS PROFESIONALES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tx2"/>
                </a:solidFill>
              </a:rPr>
              <a:t>a) Lugar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62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385" y="571638"/>
            <a:ext cx="7430491" cy="1134409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chemeClr val="bg1"/>
                </a:solidFill>
              </a:rPr>
              <a:t>SERVICIO SOCIAL Y PRÁCTICAS PROFESIONALES</a:t>
            </a:r>
            <a:r>
              <a:rPr lang="es-MX" sz="2400" b="1" dirty="0">
                <a:solidFill>
                  <a:schemeClr val="bg1"/>
                </a:solidFill>
              </a:rPr>
              <a:t/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tx2"/>
                </a:solidFill>
              </a:rPr>
              <a:t>b) Tiempo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07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385" y="571638"/>
            <a:ext cx="7430491" cy="1134409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chemeClr val="bg1"/>
                </a:solidFill>
              </a:rPr>
              <a:t>SERVICIO SOCIAL Y PRÁCTICAS PROFESIONALES</a:t>
            </a:r>
            <a:r>
              <a:rPr lang="es-MX" sz="2400" b="1" dirty="0">
                <a:solidFill>
                  <a:schemeClr val="bg1"/>
                </a:solidFill>
              </a:rPr>
              <a:t/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tx2"/>
                </a:solidFill>
              </a:rPr>
              <a:t>b) Actividades realizadas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89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47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0385" y="571638"/>
            <a:ext cx="7430491" cy="1134409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chemeClr val="bg1"/>
                </a:solidFill>
              </a:rPr>
              <a:t>EGEL O / OPCIÓN A CURSO A NO TRABAJO RECEPCIONAL</a:t>
            </a:r>
            <a:r>
              <a:rPr lang="es-MX" sz="2400" b="1" dirty="0">
                <a:solidFill>
                  <a:schemeClr val="bg1"/>
                </a:solidFill>
              </a:rPr>
              <a:t/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 smtClean="0">
                <a:solidFill>
                  <a:schemeClr val="bg1"/>
                </a:solidFill>
              </a:rPr>
              <a:t/>
            </a:r>
            <a:br>
              <a:rPr lang="es-MX" sz="2400" b="1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tx2"/>
                </a:solidFill>
              </a:rPr>
              <a:t>a) Descripción en la preparación del examen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20385" y="1089524"/>
            <a:ext cx="5711229" cy="52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 descr="emblema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" y="83751"/>
            <a:ext cx="752743" cy="92001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6648" y="2097430"/>
            <a:ext cx="8107352" cy="438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88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ASL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ECFC6CF1954A4296442FD681F28775" ma:contentTypeVersion="5" ma:contentTypeDescription="Crear nuevo documento." ma:contentTypeScope="" ma:versionID="c5f1cd5433ab4cce5a614d74b3bee99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045790a97467f815588d03a54dd09d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9" nillable="true" ma:displayName="Ancho de imagen" ma:internalName="ImageWidth" ma:readOnly="true">
      <xsd:simpleType>
        <xsd:restriction base="dms:Unknown"/>
      </xsd:simpleType>
    </xsd:element>
    <xsd:element name="ImageHeight" ma:index="10" nillable="true" ma:displayName="Alto de imagen" ma:internalName="ImageHeight" ma:readOnly="true">
      <xsd:simpleType>
        <xsd:restriction base="dms:Unknown"/>
      </xsd:simpleType>
    </xsd:element>
    <xsd:element name="PublishingStartDate" ma:index="12" nillable="true" ma:displayName="Fecha de inicio programada" ma:description="" ma:internalName="PublishingStartDate">
      <xsd:simpleType>
        <xsd:restriction base="dms:Unknown"/>
      </xsd:simpleType>
    </xsd:element>
    <xsd:element name="PublishingExpirationDate" ma:index="13" nillable="true" ma:displayName="Fecha de finalización programada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033E043-8FF9-44BC-A958-5930AC1A6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286FE4-EC8B-4B55-8EFA-B4AB56A634A9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8FDDCB7-1918-42DD-B94D-5AC49474D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UASLP.thmx</Template>
  <TotalTime>656</TotalTime>
  <Words>73</Words>
  <Application>Microsoft Macintosh PowerPoint</Application>
  <PresentationFormat>Presentación en pantalla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UASLP</vt:lpstr>
      <vt:lpstr>PRESENTACIÓN DE EXÁMEN DE GRADO DE INGENIERO MECÁNICO</vt:lpstr>
      <vt:lpstr>NOMBRE: CLAVE DE LA FACULTAD: CLAVE ÚNICA: ASESOR: GENERACIÓN: </vt:lpstr>
      <vt:lpstr>PLAN DE ESTUDIOS IM  a) Materias de mayor impacto.</vt:lpstr>
      <vt:lpstr>PLAN DE ESTUDIOS IM  b) Materias de menor trascendencia para tu formación.</vt:lpstr>
      <vt:lpstr>PLAN DE ESTUDIOS IM  c) Modificaciones necesarias al Plan de estudios de IM.</vt:lpstr>
      <vt:lpstr>SERVICIO SOCIAL Y PRÁCTICAS PROFESIONALES  a) Lugar</vt:lpstr>
      <vt:lpstr>SERVICIO SOCIAL Y PRÁCTICAS PROFESIONALES  b) Tiempo</vt:lpstr>
      <vt:lpstr>SERVICIO SOCIAL Y PRÁCTICAS PROFESIONALES  b) Actividades realizadas</vt:lpstr>
      <vt:lpstr>EGEL O / OPCIÓN A CURSO A NO TRABAJO RECEPCIONAL  a) Descripción en la preparación del examen</vt:lpstr>
      <vt:lpstr>Presentación de PowerPoint</vt:lpstr>
      <vt:lpstr>4. SITUACIÓN LABORAL ACTUAL (DESCRIPCIÓN)  </vt:lpstr>
      <vt:lpstr>5. PROYECTO A FUTURO  </vt:lpstr>
    </vt:vector>
  </TitlesOfParts>
  <Company>Universidad Autónoma de San Luis Potosí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Luis Boix</dc:creator>
  <cp:lastModifiedBy>SL</cp:lastModifiedBy>
  <cp:revision>67</cp:revision>
  <dcterms:created xsi:type="dcterms:W3CDTF">2013-02-28T00:24:13Z</dcterms:created>
  <dcterms:modified xsi:type="dcterms:W3CDTF">2014-10-06T15:14:56Z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0x0101008AECFC6CF1954A4296442FD681F28775</vt:lpwstr>
  </property>
</Properties>
</file>